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8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47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38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1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36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5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7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2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43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4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40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9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53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4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9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6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7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1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9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9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6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0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9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 _______________ </a:t>
            </a:r>
            <a:r>
              <a:rPr lang="en-US" sz="3600" dirty="0" err="1" smtClean="0"/>
              <a:t>Clase</a:t>
            </a:r>
            <a:r>
              <a:rPr lang="en-US" sz="3600" dirty="0" smtClean="0"/>
              <a:t>: ______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 __________________ </a:t>
            </a:r>
            <a:r>
              <a:rPr lang="en-US" sz="3600" i="1" dirty="0" err="1" smtClean="0"/>
              <a:t>Proposito</a:t>
            </a:r>
            <a:r>
              <a:rPr lang="en-US" sz="3600" i="1" smtClean="0"/>
              <a:t> </a:t>
            </a:r>
            <a:r>
              <a:rPr lang="en-US" sz="3600" i="1" smtClean="0"/>
              <a:t>41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err="1" smtClean="0"/>
              <a:t>Actividad</a:t>
            </a:r>
            <a:r>
              <a:rPr lang="en-US" u="sng" dirty="0" smtClean="0"/>
              <a:t> </a:t>
            </a:r>
            <a:r>
              <a:rPr lang="en-US" u="sng" dirty="0" err="1" smtClean="0"/>
              <a:t>Inicial</a:t>
            </a:r>
            <a:r>
              <a:rPr lang="en-US" u="sng" dirty="0" smtClean="0"/>
              <a:t>:</a:t>
            </a:r>
            <a:r>
              <a:rPr lang="en-US" dirty="0" smtClean="0"/>
              <a:t> Look at the map and answer the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Spanish-speaking country in this region?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country which is only 90 miles south of the southern-most point of the United States. (Key West, Florida)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smallest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8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220200" cy="6705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Name the country that connects the Atlantic and Pacific oceans with a canal.</a:t>
            </a:r>
          </a:p>
          <a:p>
            <a:pPr marL="0" indent="0">
              <a:buNone/>
            </a:pPr>
            <a:r>
              <a:rPr lang="en-US" dirty="0" smtClean="0"/>
              <a:t>6. What is the smallest Spanish-Speaking island in the Caribbean Sea?</a:t>
            </a:r>
          </a:p>
          <a:p>
            <a:pPr marL="0" indent="0">
              <a:buNone/>
            </a:pPr>
            <a:r>
              <a:rPr lang="en-US" dirty="0" smtClean="0"/>
              <a:t>7. What Spanish-speaking country shares a 1,953 mile border with the United States?</a:t>
            </a:r>
          </a:p>
          <a:p>
            <a:r>
              <a:rPr lang="en-US" dirty="0" smtClean="0"/>
              <a:t>Look at the map and tell me what REGION the 10 Spanish speaking countries are in:</a:t>
            </a:r>
          </a:p>
          <a:p>
            <a:pPr marL="0" indent="0">
              <a:buNone/>
            </a:pPr>
            <a:r>
              <a:rPr lang="en-US" dirty="0" smtClean="0"/>
              <a:t>Costa Rica	_____________	Mexico	____________</a:t>
            </a:r>
          </a:p>
          <a:p>
            <a:pPr marL="0" indent="0">
              <a:buNone/>
            </a:pPr>
            <a:r>
              <a:rPr lang="en-US" dirty="0" smtClean="0"/>
              <a:t>Cuba 		_____________	Nicaragua	____________</a:t>
            </a:r>
          </a:p>
          <a:p>
            <a:pPr marL="0" indent="0">
              <a:buNone/>
            </a:pPr>
            <a:r>
              <a:rPr lang="en-US" dirty="0" smtClean="0"/>
              <a:t>El Salvador  _____________	Panama	____________</a:t>
            </a:r>
          </a:p>
          <a:p>
            <a:pPr marL="0" indent="0">
              <a:buNone/>
            </a:pPr>
            <a:r>
              <a:rPr lang="en-US" dirty="0" smtClean="0"/>
              <a:t>Guatemala	_____________	Puerto Rico ____________</a:t>
            </a:r>
          </a:p>
          <a:p>
            <a:pPr marL="0" indent="0">
              <a:buNone/>
            </a:pPr>
            <a:r>
              <a:rPr lang="en-US" dirty="0" smtClean="0"/>
              <a:t>Honduras 	_____________	</a:t>
            </a:r>
            <a:r>
              <a:rPr lang="en-US" dirty="0" err="1" smtClean="0"/>
              <a:t>Republica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____________</a:t>
            </a:r>
            <a:endParaRPr lang="en-US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905000" y="38100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</a:t>
            </a:r>
            <a:r>
              <a:rPr lang="es-ES_tradnl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ES_tradnl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1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7200" y="46624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 dirty="0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480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133600" y="5029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676400" cy="3667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724400" y="4419600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05200" y="6415088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629400" y="23304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28194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400800" y="328599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aribe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371600" y="2357735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del Norte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28600" y="57867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Central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8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33" grpId="0"/>
      <p:bldP spid="9234" grpId="0" animBg="1"/>
      <p:bldP spid="9235" grpId="0"/>
      <p:bldP spid="9236" grpId="0"/>
      <p:bldP spid="9237" grpId="0"/>
      <p:bldP spid="9238" grpId="0"/>
      <p:bldP spid="9239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Default Design</vt:lpstr>
      <vt:lpstr>Nombre: _______________ Clase: ______ Fecha: __________________ Proposito 41</vt:lpstr>
      <vt:lpstr>PowerPoint Presentation</vt:lpstr>
      <vt:lpstr>America del Norte, Central y el Caribe Hispano-hablante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Clase: ______ Fecha: __________________ Proposito 9</dc:title>
  <dc:creator>Helen Zumaeta</dc:creator>
  <cp:lastModifiedBy>Helen Zumaeta</cp:lastModifiedBy>
  <cp:revision>5</cp:revision>
  <dcterms:created xsi:type="dcterms:W3CDTF">2013-09-27T17:08:15Z</dcterms:created>
  <dcterms:modified xsi:type="dcterms:W3CDTF">2014-01-13T14:20:19Z</dcterms:modified>
</cp:coreProperties>
</file>